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2" r:id="rId21"/>
    <p:sldId id="260" r:id="rId22"/>
    <p:sldId id="261" r:id="rId23"/>
    <p:sldId id="257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81B96-4495-462B-8404-E4461E605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CB021B-2CB6-4343-97E3-581E592A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7F9F48-910D-4A89-AD16-A7629617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CA7880-C2FA-430A-9DEB-07C398125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074222-BE50-42E9-8A66-4B7A0BD2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53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42FA4-DA0D-4F6A-82FF-3B8F778E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647043-89E7-49C8-80F3-C8C39ADEB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E0514-F089-4A80-B4DD-53B8708C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B39A09-99FE-4C78-AE83-2C24D67F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361EF2-FF81-4DFE-AA9A-A028A4D5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22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FC782F-13AB-41E3-AA42-625493AF8E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E46E5A-214C-467F-9ADA-F78393CB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BB7DA-69A6-4FF7-BC9F-3A5C7FA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E53F3E-3C92-4822-89EC-370A6829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7870E6-AF8D-4458-B05E-568CE3C6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7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A841F-5F89-478B-85F5-ABE1DAB0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7F6017-81FA-4F6E-8D99-D4D163E8E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9F3596-F8F2-4C2B-B943-7B64A95B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2C05B-B94B-4408-9185-041F7047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EA47CA-2C62-4BD2-A8B0-F0CE160E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5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51494-50C5-4309-8471-C71B8C39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5D059F-82F2-4746-8378-482AE4FB3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73813-8703-4637-917C-68FF3CAE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A2ADEF-53CF-47D5-A899-AA427A70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17CDB-4CE5-444D-A58C-4F51B3D9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83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2B69B-B78A-4DA8-AC73-E658F5F7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16C6AC-2B0B-464C-A924-9A58D7D04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B50F0C-293B-4CEA-83BD-E907D5C24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EA28A-871A-4B20-8BBD-EF0CCCBF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A6AAF2-7A9F-4989-A652-41B13B82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DA6515-72D2-4B6F-BFFD-F5EA34B2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33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A192-A015-4A60-B475-ECD67DC7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75687A-E178-4C23-8FBF-A299B0B4D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9FCC74-093F-4E6C-8458-B14C0B499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CC1BDC-6ABC-42D7-B3FA-29400706B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1729EF-DC3E-4C34-B85F-C8BDDB7DAB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88F4FF-55FC-46CD-A3EC-CE89AB2C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53F12C7-FF3D-4152-A395-5C81AB43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5421FE3-8074-497E-9DF3-DB9F56EF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04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AFAE7-C5D4-4D21-9137-EFF217C9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383CD7-9C3B-4EB2-8BD0-8C6110B5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B48B8C-D9A3-4E77-97EB-594095382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55BAEA-0E85-4F38-B9DA-78B54628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002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FB7B46-F6B3-44AD-AEB7-4EFB2802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9B98FC-4C63-4AF5-B077-90A6A6D3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EB5920-D51E-443F-B7EC-46B05672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5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B5EA1-AA17-44BF-8DE0-80A685BF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A1B22-FDDA-4D4A-A56C-B303DBDAD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C21E16-8F1A-4BA5-8FFB-A0F8B79F9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5DCCFA-7814-4B1D-9A4E-2916C713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67A8C4-2A2D-4B5A-A9D2-2EC96F42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2A5576-7455-4262-8A25-38B58C48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04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F3668-02E2-4E0C-9747-D3AF3DA0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BAA9865-8CE9-4549-81EA-34D253ACF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9C073B-BC5F-427F-A0F6-D935DA152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B40A42-9D6C-4469-A89A-9FDBFF4E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1528F7-394E-42A2-8E3F-E9D73140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E96234-F93D-4C33-A8AF-67BE546A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34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F28089-7AAF-4004-89DA-6786DE0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B6B0F5-8F2A-45CF-8F34-13BB8F9CC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222D0D-1D21-44C9-94FE-8DEC373B3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3CFC6-BE1C-40DA-8707-C4C5F4A9AE20}" type="datetimeFigureOut">
              <a:rPr lang="es-ES" smtClean="0"/>
              <a:t>17/06/2020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D81B6C-2623-4BF4-AD49-5DC5B250C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7ACED5-7821-45C8-98F8-D3995AD6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D2A1F-DC30-44E8-9BE0-798BBD7F0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6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spi.inf.udec.cl/asin.pdf" TargetMode="External"/><Relationship Id="rId3" Type="http://schemas.openxmlformats.org/officeDocument/2006/relationships/hyperlink" Target="http://sedici.unlp.edu.ar/bitstream/handle/10915/65402/Documento_completo.pdf-PDFA.pdf?sequence=1&amp;isAllowed=y" TargetMode="External"/><Relationship Id="rId7" Type="http://schemas.openxmlformats.org/officeDocument/2006/relationships/hyperlink" Target="https://ethz.ch/content/dam/ethz/special-interest/infk/chair-program-method/pm/documents/Education/Courses/SS2018/Program%20Verification/01-SATSolving.pdf" TargetMode="External"/><Relationship Id="rId2" Type="http://schemas.openxmlformats.org/officeDocument/2006/relationships/hyperlink" Target="https://ptolemy.berkeley.edu/projects/embedded/eecsx44/fall2011/lectures/SATSolving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t.inesc-id.pt/~ines/sac10.pdf" TargetMode="External"/><Relationship Id="rId5" Type="http://schemas.openxmlformats.org/officeDocument/2006/relationships/hyperlink" Target="https://www.cs.us.es/~jalonso/cursos/li-12/temas/tema-6.pdf" TargetMode="External"/><Relationship Id="rId4" Type="http://schemas.openxmlformats.org/officeDocument/2006/relationships/hyperlink" Target="https://www.cs.upc.edu/~larrosa/MEI-CSI-files/SAT/csi-apuntes-sat.pdf" TargetMode="External"/><Relationship Id="rId9" Type="http://schemas.openxmlformats.org/officeDocument/2006/relationships/hyperlink" Target="https://cse442-17f.github.io/Conflict-Driven-Clause-Learn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ualiza tu plataforma de diapositivas con Powerpoint Converter ...">
            <a:extLst>
              <a:ext uri="{FF2B5EF4-FFF2-40B4-BE49-F238E27FC236}">
                <a16:creationId xmlns:a16="http://schemas.microsoft.com/office/drawing/2014/main" id="{07E0CCB7-81AB-4E14-B916-A850D7D7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495925"/>
          </a:xfrm>
          <a:prstGeom prst="rect">
            <a:avLst/>
          </a:prstGeom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F5CFC4-AEB6-4FAA-9083-D75D0FD4A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9027"/>
            <a:ext cx="9144000" cy="1879946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Problema de </a:t>
            </a:r>
            <a:r>
              <a:rPr lang="es-ES" b="1" dirty="0" err="1">
                <a:solidFill>
                  <a:schemeClr val="bg1"/>
                </a:solidFill>
              </a:rPr>
              <a:t>satisfacibilidad</a:t>
            </a:r>
            <a:r>
              <a:rPr lang="es-ES" b="1" dirty="0">
                <a:solidFill>
                  <a:schemeClr val="bg1"/>
                </a:solidFill>
              </a:rPr>
              <a:t> booleana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D5A14B-86F9-45F7-AB4C-EE71E6F7B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070" y="6042991"/>
            <a:ext cx="9144000" cy="526774"/>
          </a:xfrm>
        </p:spPr>
        <p:txBody>
          <a:bodyPr/>
          <a:lstStyle/>
          <a:p>
            <a:pPr algn="l"/>
            <a:r>
              <a:rPr lang="es-ES" dirty="0"/>
              <a:t>© </a:t>
            </a:r>
            <a:r>
              <a:rPr lang="es-ES" dirty="0" err="1"/>
              <a:t>Jose</a:t>
            </a:r>
            <a:r>
              <a:rPr lang="es-ES" dirty="0"/>
              <a:t> María </a:t>
            </a:r>
            <a:r>
              <a:rPr lang="es-ES" dirty="0" err="1"/>
              <a:t>Amusquivar</a:t>
            </a:r>
            <a:r>
              <a:rPr lang="es-ES" dirty="0"/>
              <a:t> </a:t>
            </a:r>
            <a:r>
              <a:rPr lang="es-ES" dirty="0" err="1"/>
              <a:t>Poppe</a:t>
            </a:r>
            <a:r>
              <a:rPr lang="es-ES" dirty="0"/>
              <a:t> &amp; Prashant Jeswani </a:t>
            </a:r>
            <a:r>
              <a:rPr lang="es-ES" dirty="0" err="1"/>
              <a:t>Tejwani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21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2D3EDA-73BC-4E2F-99E3-EB11A792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01" y="5735665"/>
            <a:ext cx="7543800" cy="638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E1196C-D1CB-4568-A5F7-89BADB47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11" y="203913"/>
            <a:ext cx="4933950" cy="2524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6E2584-25FD-4AAB-814E-A69C5971A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749" y="287041"/>
            <a:ext cx="5200650" cy="2590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5BA4E9E-7B3D-40DC-9D98-D94E2E984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08" y="2784882"/>
            <a:ext cx="4876800" cy="2600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8C3110-E2E2-4AB7-9097-DC5C0C796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001" y="2921696"/>
            <a:ext cx="54959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6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C2F89C-4631-4C2B-B970-00A56F35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2" y="113570"/>
            <a:ext cx="6543675" cy="54387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7EA917-6776-462E-B2B2-37891D41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780" y="242879"/>
            <a:ext cx="5885584" cy="19201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4C6E5F2-C916-4B2A-95F2-155C818E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781" y="1305655"/>
            <a:ext cx="5885583" cy="540017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D5C8367-62B5-4ED1-A222-7AD97208A650}"/>
              </a:ext>
            </a:extLst>
          </p:cNvPr>
          <p:cNvSpPr txBox="1"/>
          <p:nvPr/>
        </p:nvSpPr>
        <p:spPr>
          <a:xfrm>
            <a:off x="1224793" y="5796793"/>
            <a:ext cx="216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REORDENAR !!</a:t>
            </a:r>
          </a:p>
        </p:txBody>
      </p:sp>
    </p:spTree>
    <p:extLst>
      <p:ext uri="{BB962C8B-B14F-4D97-AF65-F5344CB8AC3E}">
        <p14:creationId xmlns:p14="http://schemas.microsoft.com/office/powerpoint/2010/main" val="223653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68546-DC71-4791-966A-A2214728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1" y="0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Algoritmo con Programación con restricciones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D72BCA-8F4A-4CE5-9F5C-05BDBBA8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4" y="1618095"/>
            <a:ext cx="6486525" cy="4400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CDFF52-D742-4F07-8A49-ED31825C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50" y="4386537"/>
            <a:ext cx="6505575" cy="2200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1AB6EB-2D86-4445-8180-A9CAD6D7D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8" y="1028621"/>
            <a:ext cx="64674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11D91-B15E-4147-8FEF-8C1B1B13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37"/>
            <a:ext cx="3586018" cy="1325563"/>
          </a:xfrm>
        </p:spPr>
        <p:txBody>
          <a:bodyPr/>
          <a:lstStyle/>
          <a:p>
            <a:r>
              <a:rPr lang="es-ES" dirty="0"/>
              <a:t>Algoritmo MIP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6683F6-2AE9-4C32-9FF7-29D76D83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6" y="1499700"/>
            <a:ext cx="6693911" cy="42834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4F24A4-1484-4953-A97C-F437B08F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264" y="938518"/>
            <a:ext cx="6675336" cy="42834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29E9E7-A507-42D0-9974-AAE7A087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770" y="5912555"/>
            <a:ext cx="6000750" cy="7905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3588609-C157-4339-8A8D-B3755FF28866}"/>
              </a:ext>
            </a:extLst>
          </p:cNvPr>
          <p:cNvSpPr txBox="1"/>
          <p:nvPr/>
        </p:nvSpPr>
        <p:spPr>
          <a:xfrm>
            <a:off x="1049302" y="5975021"/>
            <a:ext cx="216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REORDENAR !!</a:t>
            </a:r>
          </a:p>
        </p:txBody>
      </p:sp>
    </p:spTree>
    <p:extLst>
      <p:ext uri="{BB962C8B-B14F-4D97-AF65-F5344CB8AC3E}">
        <p14:creationId xmlns:p14="http://schemas.microsoft.com/office/powerpoint/2010/main" val="414429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2EA82-D821-49DD-B5B9-6192488A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59635" cy="1325563"/>
          </a:xfrm>
        </p:spPr>
        <p:txBody>
          <a:bodyPr>
            <a:normAutofit/>
          </a:bodyPr>
          <a:lstStyle/>
          <a:p>
            <a:r>
              <a:rPr lang="es-ES" dirty="0"/>
              <a:t>Algoritmo CDCL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CD7E4-91FD-47DD-828C-155E94732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479" y="1690688"/>
            <a:ext cx="10668000" cy="132556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En el CDCL, durante la búsqueda de retroceso o </a:t>
            </a:r>
            <a:r>
              <a:rPr lang="es-ES" i="1" dirty="0" err="1"/>
              <a:t>backtracking</a:t>
            </a:r>
            <a:r>
              <a:rPr lang="es-ES" dirty="0"/>
              <a:t>, para cada conflicto, se aprende una nueva cláusula, que explica y evita la repetición del mismo conflicto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3ECC36-E190-4FD3-BAAD-0FC71DD3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16" y="3429000"/>
            <a:ext cx="6486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8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67B562-F273-47CA-84AB-A8C35026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76574"/>
            <a:ext cx="9124950" cy="34861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950E6C-5275-4D56-B8F8-F5B2B3E25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11" y="3875540"/>
            <a:ext cx="4269864" cy="26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6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2836E9-9393-4DFC-B83B-B7F35A26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909637"/>
            <a:ext cx="74485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0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22D080-2CDB-4B7F-9444-BA3EB124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1156216"/>
            <a:ext cx="9810750" cy="34480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E922A1-AFAB-42A3-A051-D9831CC1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1" y="5245699"/>
            <a:ext cx="91344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E2E264-F9B4-4EEB-B170-BFEB043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78" y="339683"/>
            <a:ext cx="7053263" cy="12915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55F9DA-90B2-4C81-B7C3-42FCED8E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109" y="1901984"/>
            <a:ext cx="7209399" cy="48260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37140F-9930-438E-8DBB-9C1F1ED46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283" y="1719349"/>
            <a:ext cx="53530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94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F4D90-EDA0-47DB-8A6D-F8E04AC2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Solvers</a:t>
            </a:r>
            <a:r>
              <a:rPr lang="es-ES" dirty="0"/>
              <a:t> de SAT actualmente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55636A9-1B84-4528-9EDD-8C3DB977EC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373" y="4114782"/>
            <a:ext cx="8231108" cy="1435537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BBCC900-54B5-4408-A058-A2CE62DC6C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4075"/>
            <a:ext cx="7685454" cy="21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9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FF86E-25A2-42BA-9E60-DE6E4F7F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2" y="370752"/>
            <a:ext cx="5017316" cy="1325563"/>
          </a:xfrm>
        </p:spPr>
        <p:txBody>
          <a:bodyPr/>
          <a:lstStyle/>
          <a:p>
            <a:r>
              <a:rPr lang="es-ES" dirty="0"/>
              <a:t>Problema SAT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424C2F1-2999-4624-9CA3-BF2FD49BE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312" y="2710116"/>
            <a:ext cx="3585090" cy="16774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2CFB80-82E4-48D4-98A9-715FCE8B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140" y="2599712"/>
            <a:ext cx="5191547" cy="2243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684C5F-EB1A-4969-ADEB-DC09DDF8B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2" y="1527427"/>
            <a:ext cx="9477375" cy="942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25A939-326C-492B-97B7-BE70ED9D1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14" y="4627313"/>
            <a:ext cx="5221252" cy="19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65E7B-B1EF-4B61-9846-9907E96E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del SAT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81BD9B-2917-4521-AEA0-B92D79B9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690688"/>
            <a:ext cx="9772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4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B12C4-9FE5-452B-B570-0892169B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 en CMD (5 min máximo)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FCBFE7-3D5F-40BD-BCF5-8477052B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246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B0155-38D6-44E4-94EE-5043207E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 en GUI (5 min </a:t>
            </a:r>
            <a:r>
              <a:rPr lang="es-ES" dirty="0" err="1"/>
              <a:t>maximo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8E0B1D-8B5D-4154-B261-1D23F20E4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844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0AF7E-BDB3-4EB0-A56C-08AD9BEB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777C13-F654-44D8-9DE4-474234CEF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730"/>
            <a:ext cx="10515600" cy="5181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>
                <a:hlinkClick r:id="rId2"/>
              </a:rPr>
              <a:t>https://ptolemy.berkeley.edu/projects/embedded/eecsx44/fall2011/lectures/SATSolving.pdf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3"/>
              </a:rPr>
              <a:t>http://sedici.unlp.edu.ar/bitstream/handle/10915/65402/Documento_completo.pdf-PDFA.pdf?sequence=1&amp;isAllowed=y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4"/>
              </a:rPr>
              <a:t>https://www.cs.upc.edu/~larrosa/MEI-CSI-files/SAT/csi-apuntes-sat.pdf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5"/>
              </a:rPr>
              <a:t>https://www.cs.us.es/~jalonso/cursos/li-12/temas/tema-6.pdf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6"/>
              </a:rPr>
              <a:t>http://sat.inesc-id.pt/~ines/sac10.pdf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7"/>
              </a:rPr>
              <a:t>https://ethz.ch/content/dam/ethz/special-interest/infk/chair-program-method/pm/documents/Education/Courses/SS2018/Program%20Verification/01-SATSolving.pdf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8"/>
              </a:rPr>
              <a:t>http://spi.inf.udec.cl/asin.pdf</a:t>
            </a:r>
            <a:endParaRPr lang="es-ES" dirty="0"/>
          </a:p>
          <a:p>
            <a:pPr marL="0" indent="0">
              <a:buNone/>
            </a:pPr>
            <a:r>
              <a:rPr lang="es-ES" dirty="0">
                <a:hlinkClick r:id="rId9"/>
              </a:rPr>
              <a:t>https://cse442-17f.github.io/Conflict-Driven-Clause-Learning/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FALTAN LAS DE JOSE</a:t>
            </a:r>
          </a:p>
        </p:txBody>
      </p:sp>
    </p:spTree>
    <p:extLst>
      <p:ext uri="{BB962C8B-B14F-4D97-AF65-F5344CB8AC3E}">
        <p14:creationId xmlns:p14="http://schemas.microsoft.com/office/powerpoint/2010/main" val="3786245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755C0-826F-46E7-BBE2-9BEC8F1B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Versiones de tiempo polinómico del SAT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D5C2F9-E23A-460A-BD44-15274B62B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789218" cy="2889400"/>
          </a:xfrm>
        </p:spPr>
        <p:txBody>
          <a:bodyPr>
            <a:normAutofit lnSpcReduction="10000"/>
          </a:bodyPr>
          <a:lstStyle/>
          <a:p>
            <a:r>
              <a:rPr lang="es-ES"/>
              <a:t>2-SAT</a:t>
            </a:r>
          </a:p>
          <a:p>
            <a:r>
              <a:rPr lang="es-ES"/>
              <a:t>MAX 2-SAT</a:t>
            </a:r>
          </a:p>
          <a:p>
            <a:r>
              <a:rPr lang="es-ES"/>
              <a:t>HORN SAT</a:t>
            </a:r>
          </a:p>
          <a:p>
            <a:r>
              <a:rPr lang="es-ES"/>
              <a:t>DUAL HORN SAT</a:t>
            </a:r>
          </a:p>
          <a:p>
            <a:r>
              <a:rPr lang="es-ES"/>
              <a:t>DNF SAT</a:t>
            </a:r>
          </a:p>
          <a:p>
            <a:pPr marL="0" indent="0">
              <a:buNone/>
            </a:pPr>
            <a:r>
              <a:rPr lang="es-ES"/>
              <a:t>   ….</a:t>
            </a:r>
            <a:endParaRPr lang="es-ES" dirty="0"/>
          </a:p>
        </p:txBody>
      </p:sp>
      <p:pic>
        <p:nvPicPr>
          <p:cNvPr id="1026" name="Picture 2" descr="2-Satisfiability (2-SAT) Problem - GeeksforGeeks">
            <a:extLst>
              <a:ext uri="{FF2B5EF4-FFF2-40B4-BE49-F238E27FC236}">
                <a16:creationId xmlns:a16="http://schemas.microsoft.com/office/drawing/2014/main" id="{274BBD8A-55CE-405C-B2C1-F5D2CF72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583" y="1533588"/>
            <a:ext cx="3902429" cy="27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.3. Notación O-grande — Solución de problemas con algoritmos y ...">
            <a:extLst>
              <a:ext uri="{FF2B5EF4-FFF2-40B4-BE49-F238E27FC236}">
                <a16:creationId xmlns:a16="http://schemas.microsoft.com/office/drawing/2014/main" id="{56A9E386-B103-4BE3-8F40-732E6480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3945596"/>
            <a:ext cx="3717924" cy="266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8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5D772-2008-4830-B089-D117F55B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Algoritmos para SAT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1D01A-9D00-4743-954C-A5086B6D6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Algoritmo </a:t>
            </a:r>
            <a:r>
              <a:rPr lang="es-ES" dirty="0" err="1"/>
              <a:t>Navie</a:t>
            </a:r>
            <a:endParaRPr lang="es-ES" dirty="0"/>
          </a:p>
          <a:p>
            <a:r>
              <a:rPr lang="es-ES" dirty="0"/>
              <a:t>Algoritmos </a:t>
            </a:r>
            <a:r>
              <a:rPr lang="es-ES" dirty="0" err="1"/>
              <a:t>Greedy</a:t>
            </a:r>
            <a:r>
              <a:rPr lang="es-ES" dirty="0"/>
              <a:t>/Búsqueda local</a:t>
            </a:r>
          </a:p>
          <a:p>
            <a:r>
              <a:rPr lang="es-ES" dirty="0"/>
              <a:t>Algoritmo Davis-Putnam (DP)</a:t>
            </a:r>
          </a:p>
          <a:p>
            <a:r>
              <a:rPr lang="es-ES" dirty="0"/>
              <a:t>Algoritmo Davis-Putnam-</a:t>
            </a:r>
            <a:r>
              <a:rPr lang="es-ES" dirty="0" err="1"/>
              <a:t>Logemann</a:t>
            </a:r>
            <a:r>
              <a:rPr lang="es-ES" dirty="0"/>
              <a:t>-</a:t>
            </a:r>
            <a:r>
              <a:rPr lang="es-ES" dirty="0" err="1"/>
              <a:t>Loveland</a:t>
            </a:r>
            <a:r>
              <a:rPr lang="es-ES" dirty="0"/>
              <a:t>(DPLL/DLL)</a:t>
            </a:r>
          </a:p>
          <a:p>
            <a:r>
              <a:rPr lang="es-ES" dirty="0"/>
              <a:t>Algoritmo con Programación con restricciones</a:t>
            </a:r>
          </a:p>
          <a:p>
            <a:r>
              <a:rPr lang="es-ES" dirty="0"/>
              <a:t>Algoritmo MIP</a:t>
            </a:r>
          </a:p>
          <a:p>
            <a:r>
              <a:rPr lang="es-ES" dirty="0"/>
              <a:t>Algoritmo </a:t>
            </a:r>
            <a:r>
              <a:rPr lang="es-ES" dirty="0" err="1"/>
              <a:t>Conflict-Driven</a:t>
            </a:r>
            <a:r>
              <a:rPr lang="es-ES" dirty="0"/>
              <a:t> </a:t>
            </a:r>
            <a:r>
              <a:rPr lang="es-ES" dirty="0" err="1"/>
              <a:t>Clause-Learning</a:t>
            </a:r>
            <a:r>
              <a:rPr lang="es-ES" dirty="0"/>
              <a:t> (CDCL)</a:t>
            </a:r>
          </a:p>
        </p:txBody>
      </p:sp>
    </p:spTree>
    <p:extLst>
      <p:ext uri="{BB962C8B-B14F-4D97-AF65-F5344CB8AC3E}">
        <p14:creationId xmlns:p14="http://schemas.microsoft.com/office/powerpoint/2010/main" val="156724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F1A77-E1D3-4C5F-AF92-5AA2E8C3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 </a:t>
            </a:r>
            <a:r>
              <a:rPr lang="es-ES" dirty="0" err="1"/>
              <a:t>Naive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A91FD8-912A-4DD2-8B24-2E36F90F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13" y="1320293"/>
            <a:ext cx="3600450" cy="457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4B10A8-C364-480D-966A-5A0CD393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4" y="1660020"/>
            <a:ext cx="6801599" cy="46825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7D872EF-3881-43E4-8C9C-2D50EA04E66D}"/>
                  </a:ext>
                </a:extLst>
              </p:cNvPr>
              <p:cNvSpPr txBox="1"/>
              <p:nvPr/>
            </p:nvSpPr>
            <p:spPr>
              <a:xfrm>
                <a:off x="7916713" y="5892293"/>
                <a:ext cx="39092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/>
                  <a:t>Complejidad 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3200" dirty="0"/>
                  <a:t>)</a:t>
                </a: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7D872EF-3881-43E4-8C9C-2D50EA04E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13" y="5892293"/>
                <a:ext cx="3909270" cy="584775"/>
              </a:xfrm>
              <a:prstGeom prst="rect">
                <a:avLst/>
              </a:prstGeom>
              <a:blipFill>
                <a:blip r:embed="rId4"/>
                <a:stretch>
                  <a:fillRect l="-4056" t="-12500" b="-343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9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F08EA-CB60-4D0F-A60F-8F6A3F9A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00070"/>
            <a:ext cx="7010400" cy="1325563"/>
          </a:xfrm>
        </p:spPr>
        <p:txBody>
          <a:bodyPr>
            <a:normAutofit/>
          </a:bodyPr>
          <a:lstStyle/>
          <a:p>
            <a:r>
              <a:rPr lang="es-ES" sz="3600" dirty="0"/>
              <a:t>Algoritmos </a:t>
            </a:r>
            <a:r>
              <a:rPr lang="es-ES" sz="3600" dirty="0" err="1"/>
              <a:t>Greedy</a:t>
            </a:r>
            <a:r>
              <a:rPr lang="es-ES" sz="3600" dirty="0"/>
              <a:t>/Búsqueda Local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121BE-D1B3-45B5-894B-559FB8169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999" y="1416481"/>
            <a:ext cx="1676401" cy="332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800" dirty="0" err="1"/>
              <a:t>WalkSAT</a:t>
            </a:r>
            <a:r>
              <a:rPr lang="es-ES" sz="1800" dirty="0"/>
              <a:t>/GSAT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32412DE-9B94-4DF1-91EA-43A29E52E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3950" y="1872177"/>
            <a:ext cx="5181600" cy="23961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97ED86-C250-415A-A6DF-1A29945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06" y="107892"/>
            <a:ext cx="5210814" cy="9141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D745F5-7442-4146-AC13-E1B52BBAD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605" y="1022070"/>
            <a:ext cx="5181601" cy="29218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7AFE06-4E1E-4A5B-ABC3-56471082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532" y="3943934"/>
            <a:ext cx="5190888" cy="2900790"/>
          </a:xfrm>
          <a:prstGeom prst="rect">
            <a:avLst/>
          </a:prstGeom>
        </p:spPr>
      </p:pic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CD964ED4-9600-4A53-8AB1-10A34BF83350}"/>
              </a:ext>
            </a:extLst>
          </p:cNvPr>
          <p:cNvSpPr txBox="1">
            <a:spLocks/>
          </p:cNvSpPr>
          <p:nvPr/>
        </p:nvSpPr>
        <p:spPr>
          <a:xfrm>
            <a:off x="598799" y="4966773"/>
            <a:ext cx="3190877" cy="1605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Constraint</a:t>
            </a:r>
            <a:r>
              <a:rPr lang="es-ES" sz="1800" dirty="0"/>
              <a:t> </a:t>
            </a:r>
            <a:r>
              <a:rPr lang="es-ES" sz="1800" dirty="0" err="1"/>
              <a:t>Breakout</a:t>
            </a:r>
            <a:r>
              <a:rPr lang="es-ES" sz="1800" dirty="0"/>
              <a:t> </a:t>
            </a:r>
            <a:r>
              <a:rPr lang="es-ES" sz="1800" dirty="0" err="1"/>
              <a:t>Method</a:t>
            </a:r>
            <a:endParaRPr lang="es-ES" sz="1800" dirty="0"/>
          </a:p>
          <a:p>
            <a:r>
              <a:rPr lang="es-ES" sz="1800" dirty="0"/>
              <a:t>Algoritmos Genéticos</a:t>
            </a:r>
          </a:p>
          <a:p>
            <a:r>
              <a:rPr lang="es-ES" sz="1800" dirty="0"/>
              <a:t>Tabú </a:t>
            </a:r>
            <a:r>
              <a:rPr lang="es-ES" sz="1800" dirty="0" err="1"/>
              <a:t>Search</a:t>
            </a:r>
            <a:endParaRPr lang="es-ES" sz="1800" dirty="0"/>
          </a:p>
          <a:p>
            <a:r>
              <a:rPr lang="es-ES" sz="1800" dirty="0" err="1"/>
              <a:t>Simulated</a:t>
            </a:r>
            <a:r>
              <a:rPr lang="es-ES" sz="1800" dirty="0"/>
              <a:t> </a:t>
            </a:r>
            <a:r>
              <a:rPr lang="es-ES" sz="1800" dirty="0" err="1"/>
              <a:t>Annealing</a:t>
            </a:r>
            <a:endParaRPr lang="es-ES" sz="1800" dirty="0"/>
          </a:p>
          <a:p>
            <a:pPr marL="0" indent="0">
              <a:buNone/>
            </a:pPr>
            <a:r>
              <a:rPr lang="es-ES" sz="1800" dirty="0"/>
              <a:t>    …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1059CFE4-A37D-4DC2-A624-5D44ACE88BF1}"/>
              </a:ext>
            </a:extLst>
          </p:cNvPr>
          <p:cNvSpPr txBox="1">
            <a:spLocks/>
          </p:cNvSpPr>
          <p:nvPr/>
        </p:nvSpPr>
        <p:spPr>
          <a:xfrm>
            <a:off x="674999" y="5743094"/>
            <a:ext cx="5476878" cy="147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86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83C69-CE3D-48AC-88AE-7437D5A4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Algoritmo DP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32DA01C-A222-4D2A-A972-F5CD28C509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05074" y="3329781"/>
            <a:ext cx="4600575" cy="1019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1D1613-0DEA-4AAE-8285-E775F181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8656"/>
            <a:ext cx="7934325" cy="371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6CA680-3D32-4459-8976-B718667A8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" y="2343943"/>
            <a:ext cx="7848600" cy="5619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37BD81-8143-4A50-A11D-92350A885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4537870"/>
            <a:ext cx="7686675" cy="4286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86811A-FE9E-4785-A043-205C5B8B0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2" y="5155409"/>
            <a:ext cx="6391275" cy="11906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D3B72F-AFCC-418F-A9D5-9CBFD5C41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125" y="1905793"/>
            <a:ext cx="2571750" cy="19335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7B5D414-4A49-4601-8614-569AB8248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8775" y="4277524"/>
            <a:ext cx="2609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7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36B9C-18FB-400D-B489-606528C8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Algoritmo DPLL/DLL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AB07D2-4EC2-45B0-9CFE-4419E524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690688"/>
            <a:ext cx="7829550" cy="2219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34650F-1C1B-4030-B1A3-C3B92C94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9689"/>
            <a:ext cx="7543800" cy="6381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351B6D-59F1-4C3E-84D9-3726456B3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81"/>
          <a:stretch/>
        </p:blipFill>
        <p:spPr>
          <a:xfrm>
            <a:off x="2870387" y="5575106"/>
            <a:ext cx="6753225" cy="26969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889E50E-FA72-4D6F-AA69-5B5FE763C9F5}"/>
              </a:ext>
            </a:extLst>
          </p:cNvPr>
          <p:cNvSpPr/>
          <p:nvPr/>
        </p:nvSpPr>
        <p:spPr>
          <a:xfrm>
            <a:off x="223706" y="5844805"/>
            <a:ext cx="11744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(¬a or b or c) (a or c or d) (a or c or ¬d) (a or ¬c or d) (a or ¬c or ¬d) (¬b or ¬c or d) (¬a or b or ¬c) (¬a or ¬b or c)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57947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4747270-9419-47AD-A898-487E219112F5}"/>
              </a:ext>
            </a:extLst>
          </p:cNvPr>
          <p:cNvSpPr/>
          <p:nvPr/>
        </p:nvSpPr>
        <p:spPr>
          <a:xfrm>
            <a:off x="223706" y="5844805"/>
            <a:ext cx="11744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(¬a or b or c) (a or c or d) (a or c or ¬d) (a or ¬c or d) (a or ¬c or ¬d) (¬b or ¬c or d) (¬a or b or ¬c) (¬a or ¬b or c)</a:t>
            </a:r>
            <a:endParaRPr lang="es-ES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C9A2E0-1850-4537-A9F8-7D11DC06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68140"/>
            <a:ext cx="4819650" cy="22955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10FAFF-A9A3-460B-ADB7-E9A4CF88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208498"/>
            <a:ext cx="3810000" cy="25812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CFA9600-08C5-431C-A7B0-AF9981772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557"/>
          <a:stretch/>
        </p:blipFill>
        <p:spPr>
          <a:xfrm>
            <a:off x="1861745" y="2789773"/>
            <a:ext cx="3904289" cy="2686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E746BF0-1029-4C8C-A2F3-9D74EA9EF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47" r="770"/>
          <a:stretch/>
        </p:blipFill>
        <p:spPr>
          <a:xfrm>
            <a:off x="6425967" y="2849415"/>
            <a:ext cx="459498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05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462</Words>
  <Application>Microsoft Office PowerPoint</Application>
  <PresentationFormat>Panorámica</PresentationFormat>
  <Paragraphs>52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Tema de Office</vt:lpstr>
      <vt:lpstr>Problema de satisfacibilidad booleana </vt:lpstr>
      <vt:lpstr>Problema SAT</vt:lpstr>
      <vt:lpstr>Versiones de tiempo polinómico del SAT</vt:lpstr>
      <vt:lpstr>Algoritmos para SAT</vt:lpstr>
      <vt:lpstr>Algoritmo Naive</vt:lpstr>
      <vt:lpstr>Algoritmos Greedy/Búsqueda Local </vt:lpstr>
      <vt:lpstr>Algoritmo DP</vt:lpstr>
      <vt:lpstr>Algoritmo DPLL/DLL</vt:lpstr>
      <vt:lpstr>Presentación de PowerPoint</vt:lpstr>
      <vt:lpstr>Presentación de PowerPoint</vt:lpstr>
      <vt:lpstr>Presentación de PowerPoint</vt:lpstr>
      <vt:lpstr>Algoritmo con Programación con restricciones</vt:lpstr>
      <vt:lpstr>Algoritmo MIP</vt:lpstr>
      <vt:lpstr>Algoritmo CDCL</vt:lpstr>
      <vt:lpstr>Presentación de PowerPoint</vt:lpstr>
      <vt:lpstr>Presentación de PowerPoint</vt:lpstr>
      <vt:lpstr>Presentación de PowerPoint</vt:lpstr>
      <vt:lpstr>Presentación de PowerPoint</vt:lpstr>
      <vt:lpstr>Solvers de SAT actualmente</vt:lpstr>
      <vt:lpstr>Aplicaciones del SAT</vt:lpstr>
      <vt:lpstr>Programa en CMD (5 min máximo)</vt:lpstr>
      <vt:lpstr>Programa en GUI (5 min maximo)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 de satisfacibilidad booleana </dc:title>
  <dc:creator>Prashant Jeswani</dc:creator>
  <cp:lastModifiedBy>Prashant Jeswani</cp:lastModifiedBy>
  <cp:revision>30</cp:revision>
  <dcterms:created xsi:type="dcterms:W3CDTF">2020-06-17T05:10:25Z</dcterms:created>
  <dcterms:modified xsi:type="dcterms:W3CDTF">2020-06-17T19:08:31Z</dcterms:modified>
</cp:coreProperties>
</file>